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  <p:sldId id="282" r:id="rId27"/>
    <p:sldId id="283" r:id="rId28"/>
    <p:sldId id="279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98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gif"/><Relationship Id="rId5" Type="http://schemas.openxmlformats.org/officeDocument/2006/relationships/image" Target="../media/image8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cmicpc.net/problem/1260" TargetMode="External"/><Relationship Id="rId5" Type="http://schemas.openxmlformats.org/officeDocument/2006/relationships/hyperlink" Target="https://www.acmicpc.net/problem/2606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5245" y="3324843"/>
            <a:ext cx="7356982" cy="3594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58459"/>
            <a:ext cx="5739784" cy="8003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729803" cy="7670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75284"/>
            <a:ext cx="14172572" cy="2162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405" y="2266941"/>
            <a:ext cx="8729990" cy="4436866"/>
            <a:chOff x="456405" y="2266941"/>
            <a:chExt cx="8729990" cy="4436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405" y="2266941"/>
              <a:ext cx="8729990" cy="4436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1701" y="2266941"/>
            <a:ext cx="8644733" cy="4436866"/>
            <a:chOff x="9251701" y="2266941"/>
            <a:chExt cx="8644733" cy="4436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1701" y="2266941"/>
              <a:ext cx="8644733" cy="4436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65025"/>
            <a:ext cx="12624192" cy="2444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3637" y="2268970"/>
            <a:ext cx="10224065" cy="7570925"/>
            <a:chOff x="1153637" y="2268970"/>
            <a:chExt cx="10224065" cy="7570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637" y="2268970"/>
              <a:ext cx="10224065" cy="75709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75284"/>
            <a:ext cx="10543991" cy="2172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15571" y="470109"/>
            <a:ext cx="5437972" cy="9345496"/>
            <a:chOff x="11515571" y="470109"/>
            <a:chExt cx="5437972" cy="93454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5571" y="470109"/>
              <a:ext cx="5437972" cy="9345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21881" y="2266941"/>
            <a:ext cx="6713493" cy="7548664"/>
            <a:chOff x="3321881" y="2266941"/>
            <a:chExt cx="6713493" cy="75486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1881" y="2266941"/>
              <a:ext cx="6713493" cy="7548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315646"/>
            <a:ext cx="18295238" cy="10601361"/>
            <a:chOff x="-4762" y="-315646"/>
            <a:chExt cx="18295238" cy="10601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315646"/>
              <a:ext cx="18295238" cy="106013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75284"/>
            <a:ext cx="12234972" cy="2372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36003" y="2012246"/>
            <a:ext cx="7325415" cy="7861170"/>
            <a:chOff x="10136003" y="2012246"/>
            <a:chExt cx="7325415" cy="78611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6003" y="2012246"/>
              <a:ext cx="7325415" cy="7861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5663" y="2797952"/>
            <a:ext cx="8171157" cy="5416835"/>
            <a:chOff x="1515663" y="2797952"/>
            <a:chExt cx="8171157" cy="5416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663" y="2797952"/>
              <a:ext cx="8171157" cy="5416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315646"/>
            <a:ext cx="18295238" cy="10601361"/>
            <a:chOff x="-4762" y="-315646"/>
            <a:chExt cx="18295238" cy="10601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315646"/>
              <a:ext cx="18295238" cy="106013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75284"/>
            <a:ext cx="11024763" cy="2172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491" y="2245172"/>
            <a:ext cx="8679913" cy="7049432"/>
            <a:chOff x="399491" y="2245172"/>
            <a:chExt cx="8679913" cy="70494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491" y="2245172"/>
              <a:ext cx="8679913" cy="7049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266941"/>
            <a:ext cx="8805422" cy="6954330"/>
            <a:chOff x="9142857" y="2266941"/>
            <a:chExt cx="8805422" cy="69543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266941"/>
              <a:ext cx="8805422" cy="6954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719" y="1014987"/>
            <a:ext cx="7525192" cy="37787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1430" y="540341"/>
            <a:ext cx="2782823" cy="652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2853" y="-630"/>
            <a:ext cx="12022648" cy="2170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5921" y="1837526"/>
            <a:ext cx="9362436" cy="70741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1DD423-DF94-A4F4-BAF9-F6EBAFC1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8" y="1822872"/>
            <a:ext cx="7387904" cy="73879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7410" y="42907"/>
            <a:ext cx="9543458" cy="2170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160" y="1728152"/>
            <a:ext cx="8351698" cy="8109327"/>
            <a:chOff x="791160" y="1728152"/>
            <a:chExt cx="8351698" cy="81093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160" y="1728152"/>
              <a:ext cx="8351698" cy="8109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5519" y="648765"/>
            <a:ext cx="7309323" cy="8582137"/>
            <a:chOff x="9415519" y="648765"/>
            <a:chExt cx="7309323" cy="85821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519" y="648765"/>
              <a:ext cx="7309323" cy="8582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7410" y="42907"/>
            <a:ext cx="9543458" cy="2170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4174" y="590653"/>
            <a:ext cx="6175863" cy="6484064"/>
            <a:chOff x="7764174" y="590653"/>
            <a:chExt cx="6175863" cy="64840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4174" y="590653"/>
              <a:ext cx="6175863" cy="6484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172" y="1695666"/>
            <a:ext cx="6830986" cy="5997157"/>
            <a:chOff x="643172" y="1695666"/>
            <a:chExt cx="6830986" cy="5997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172" y="1695666"/>
              <a:ext cx="6830986" cy="5997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3044" y="7346822"/>
            <a:ext cx="6171429" cy="2490656"/>
            <a:chOff x="6893044" y="7346822"/>
            <a:chExt cx="6171429" cy="24906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3044" y="7346822"/>
              <a:ext cx="6171429" cy="2490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7410" y="42907"/>
            <a:ext cx="9543458" cy="2170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1781" y="402730"/>
            <a:ext cx="8667465" cy="8854309"/>
            <a:chOff x="6731781" y="402730"/>
            <a:chExt cx="8667465" cy="88543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1781" y="402730"/>
              <a:ext cx="8667465" cy="885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3606" y="1739796"/>
            <a:ext cx="4205415" cy="27424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2258" y="2160339"/>
            <a:ext cx="1236627" cy="1305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9401" y="3195011"/>
            <a:ext cx="2421137" cy="679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2912" y="2160339"/>
            <a:ext cx="1331865" cy="13053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0097" y="3195011"/>
            <a:ext cx="2430661" cy="6797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7060" y="2160339"/>
            <a:ext cx="1331865" cy="13053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4192" y="3195011"/>
            <a:ext cx="2546499" cy="11866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2258" y="5810333"/>
            <a:ext cx="1341389" cy="13053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49401" y="6845011"/>
            <a:ext cx="2546509" cy="11866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2912" y="5810333"/>
            <a:ext cx="1331865" cy="13055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70097" y="6845011"/>
            <a:ext cx="1614175" cy="679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93177" y="9167966"/>
            <a:ext cx="5729775" cy="7748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2853" y="-4793"/>
            <a:ext cx="11999925" cy="2176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8572" y="1842792"/>
            <a:ext cx="9323577" cy="6892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F0EE14-B2D4-5660-07C5-A5CE5B251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1" y="1851584"/>
            <a:ext cx="7787716" cy="77877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50072" y="-10488"/>
            <a:ext cx="9380725" cy="2172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0896" y="418770"/>
            <a:ext cx="7228603" cy="9448173"/>
            <a:chOff x="9510896" y="418770"/>
            <a:chExt cx="7228603" cy="94481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896" y="418770"/>
              <a:ext cx="7228603" cy="9448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296" y="1726926"/>
            <a:ext cx="6902849" cy="8110552"/>
            <a:chOff x="477296" y="1726926"/>
            <a:chExt cx="6902849" cy="8110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296" y="1726926"/>
              <a:ext cx="6902849" cy="8110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50072" y="-10488"/>
            <a:ext cx="9380725" cy="2172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73" y="468650"/>
            <a:ext cx="6050143" cy="9348414"/>
            <a:chOff x="6311373" y="468650"/>
            <a:chExt cx="6050143" cy="93484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1373" y="468650"/>
              <a:ext cx="6050143" cy="9348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882" y="402152"/>
            <a:ext cx="3155912" cy="13530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C461-246F-7723-8EF2-4E6DE806C7DF}"/>
              </a:ext>
            </a:extLst>
          </p:cNvPr>
          <p:cNvSpPr txBox="1"/>
          <p:nvPr/>
        </p:nvSpPr>
        <p:spPr>
          <a:xfrm>
            <a:off x="2191882" y="2143024"/>
            <a:ext cx="1066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2606</a:t>
            </a:r>
            <a:r>
              <a:rPr lang="ko-KR" altLang="en-US" sz="4000" dirty="0"/>
              <a:t>번</a:t>
            </a:r>
            <a:r>
              <a:rPr lang="en-US" altLang="ko-KR" sz="4000" dirty="0"/>
              <a:t>: </a:t>
            </a:r>
            <a:r>
              <a:rPr lang="ko-KR" altLang="en-US" sz="4000" dirty="0"/>
              <a:t>바이러스 </a:t>
            </a:r>
            <a:r>
              <a:rPr lang="en-US" altLang="ko-KR" sz="4000" dirty="0"/>
              <a:t>(</a:t>
            </a:r>
            <a:r>
              <a:rPr lang="ko-KR" altLang="en-US" sz="4000" dirty="0"/>
              <a:t>실버 </a:t>
            </a:r>
            <a:r>
              <a:rPr lang="en-US" altLang="ko-KR" sz="4000" dirty="0"/>
              <a:t>3)</a:t>
            </a:r>
          </a:p>
          <a:p>
            <a:r>
              <a:rPr lang="en-US" altLang="ko-KR" sz="4000" dirty="0">
                <a:hlinkClick r:id="rId5"/>
              </a:rPr>
              <a:t>https://www.acmicpc.net/problem/2606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/>
              <a:t>1260</a:t>
            </a:r>
            <a:r>
              <a:rPr lang="ko-KR" altLang="en-US" sz="4000" dirty="0"/>
              <a:t>번</a:t>
            </a:r>
            <a:r>
              <a:rPr lang="en-US" altLang="ko-KR" sz="4000" dirty="0"/>
              <a:t>: DFS</a:t>
            </a:r>
            <a:r>
              <a:rPr lang="ko-KR" altLang="en-US" sz="4000" dirty="0"/>
              <a:t>와 </a:t>
            </a:r>
            <a:r>
              <a:rPr lang="en-US" altLang="ko-KR" sz="4000" dirty="0"/>
              <a:t>BFS (</a:t>
            </a:r>
            <a:r>
              <a:rPr lang="ko-KR" altLang="en-US" sz="4000" dirty="0"/>
              <a:t>실버 </a:t>
            </a:r>
            <a:r>
              <a:rPr lang="en-US" altLang="ko-KR" sz="4000" dirty="0"/>
              <a:t>2)</a:t>
            </a:r>
          </a:p>
          <a:p>
            <a:r>
              <a:rPr lang="en-US" altLang="ko-KR" sz="4000" dirty="0">
                <a:hlinkClick r:id="rId6"/>
              </a:rPr>
              <a:t>https://www.acmicpc.net/problem/1260</a:t>
            </a:r>
            <a:endParaRPr lang="en-US" altLang="ko-KR" sz="4000" dirty="0"/>
          </a:p>
          <a:p>
            <a:endParaRPr lang="en-US" altLang="ko-KR"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882" y="402152"/>
            <a:ext cx="3155912" cy="13530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DEAC9-75A7-C90C-2FBC-CA5002DF1271}"/>
              </a:ext>
            </a:extLst>
          </p:cNvPr>
          <p:cNvSpPr txBox="1"/>
          <p:nvPr/>
        </p:nvSpPr>
        <p:spPr>
          <a:xfrm>
            <a:off x="592931" y="601602"/>
            <a:ext cx="630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2606</a:t>
            </a:r>
            <a:r>
              <a:rPr lang="ko-KR" altLang="en-US" sz="3200" dirty="0"/>
              <a:t>번</a:t>
            </a:r>
            <a:r>
              <a:rPr lang="en-US" altLang="ko-KR" sz="3200" dirty="0"/>
              <a:t>: </a:t>
            </a:r>
            <a:r>
              <a:rPr lang="ko-KR" altLang="en-US" sz="3200" dirty="0"/>
              <a:t>바이러스 </a:t>
            </a:r>
            <a:r>
              <a:rPr lang="en-US" altLang="ko-KR" sz="3200" dirty="0"/>
              <a:t>(</a:t>
            </a:r>
            <a:r>
              <a:rPr lang="ko-KR" altLang="en-US" sz="3200" dirty="0"/>
              <a:t>실버 </a:t>
            </a:r>
            <a:r>
              <a:rPr lang="en-US" altLang="ko-KR" sz="3200" dirty="0"/>
              <a:t>3)</a:t>
            </a: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70BD1-3026-13CF-6112-6228A5FE8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25" y="1493323"/>
            <a:ext cx="12372975" cy="83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882" y="402152"/>
            <a:ext cx="3155912" cy="13530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BBF91-F4B1-2FCE-55E1-717153EF5E38}"/>
              </a:ext>
            </a:extLst>
          </p:cNvPr>
          <p:cNvSpPr txBox="1"/>
          <p:nvPr/>
        </p:nvSpPr>
        <p:spPr>
          <a:xfrm>
            <a:off x="592931" y="601602"/>
            <a:ext cx="630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2606</a:t>
            </a:r>
            <a:r>
              <a:rPr lang="ko-KR" altLang="en-US" sz="3200" dirty="0"/>
              <a:t>번</a:t>
            </a:r>
            <a:r>
              <a:rPr lang="en-US" altLang="ko-KR" sz="3200" dirty="0"/>
              <a:t>: </a:t>
            </a:r>
            <a:r>
              <a:rPr lang="ko-KR" altLang="en-US" sz="3200" dirty="0"/>
              <a:t>바이러스 </a:t>
            </a:r>
            <a:r>
              <a:rPr lang="en-US" altLang="ko-KR" sz="3200" dirty="0"/>
              <a:t>(</a:t>
            </a:r>
            <a:r>
              <a:rPr lang="ko-KR" altLang="en-US" sz="3200" dirty="0"/>
              <a:t>실버 </a:t>
            </a:r>
            <a:r>
              <a:rPr lang="en-US" altLang="ko-KR" sz="3200" dirty="0"/>
              <a:t>3)</a:t>
            </a:r>
          </a:p>
          <a:p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F2EA2D-47BF-33CE-D2A8-C2864958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822" y="1353581"/>
            <a:ext cx="6694345" cy="8531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CE3314-6428-3CC0-AF76-EDCDAA83F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348" y="1419386"/>
            <a:ext cx="6351534" cy="8285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DCB728-3DEA-401F-B507-7CA12C509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3791586"/>
            <a:ext cx="36480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9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882" y="402152"/>
            <a:ext cx="3155912" cy="13530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CE756-CAB2-2E98-3858-F64E7D609434}"/>
              </a:ext>
            </a:extLst>
          </p:cNvPr>
          <p:cNvSpPr txBox="1"/>
          <p:nvPr/>
        </p:nvSpPr>
        <p:spPr>
          <a:xfrm>
            <a:off x="592931" y="601602"/>
            <a:ext cx="630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1260</a:t>
            </a:r>
            <a:r>
              <a:rPr lang="ko-KR" altLang="en-US" sz="3200" dirty="0"/>
              <a:t>번</a:t>
            </a:r>
            <a:r>
              <a:rPr lang="en-US" altLang="ko-KR" sz="3200" dirty="0"/>
              <a:t>: DFS</a:t>
            </a:r>
            <a:r>
              <a:rPr lang="ko-KR" altLang="en-US" sz="3200" dirty="0"/>
              <a:t>와 </a:t>
            </a:r>
            <a:r>
              <a:rPr lang="en-US" altLang="ko-KR" sz="3200" dirty="0"/>
              <a:t>BFS</a:t>
            </a:r>
            <a:r>
              <a:rPr lang="ko-KR" altLang="en-US" sz="3200" dirty="0"/>
              <a:t> </a:t>
            </a:r>
            <a:r>
              <a:rPr lang="en-US" altLang="ko-KR" sz="3200" dirty="0"/>
              <a:t>(</a:t>
            </a:r>
            <a:r>
              <a:rPr lang="ko-KR" altLang="en-US" sz="3200" dirty="0"/>
              <a:t>실버 </a:t>
            </a:r>
            <a:r>
              <a:rPr lang="en-US" altLang="ko-KR" sz="3200" dirty="0"/>
              <a:t>2)</a:t>
            </a:r>
          </a:p>
          <a:p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9C41D-74EB-08E8-365D-70FADE99A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4493"/>
            <a:ext cx="13027208" cy="81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9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882" y="402152"/>
            <a:ext cx="3155912" cy="13530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3513-D359-BA6D-08B2-BFBC1D9416E4}"/>
              </a:ext>
            </a:extLst>
          </p:cNvPr>
          <p:cNvSpPr txBox="1"/>
          <p:nvPr/>
        </p:nvSpPr>
        <p:spPr>
          <a:xfrm>
            <a:off x="592931" y="601602"/>
            <a:ext cx="630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1260</a:t>
            </a:r>
            <a:r>
              <a:rPr lang="ko-KR" altLang="en-US" sz="3200" dirty="0"/>
              <a:t>번</a:t>
            </a:r>
            <a:r>
              <a:rPr lang="en-US" altLang="ko-KR" sz="3200" dirty="0"/>
              <a:t>: DFS</a:t>
            </a:r>
            <a:r>
              <a:rPr lang="ko-KR" altLang="en-US" sz="3200" dirty="0"/>
              <a:t>와 </a:t>
            </a:r>
            <a:r>
              <a:rPr lang="en-US" altLang="ko-KR" sz="3200" dirty="0"/>
              <a:t>BFS</a:t>
            </a:r>
            <a:r>
              <a:rPr lang="ko-KR" altLang="en-US" sz="3200" dirty="0"/>
              <a:t> </a:t>
            </a:r>
            <a:r>
              <a:rPr lang="en-US" altLang="ko-KR" sz="3200" dirty="0"/>
              <a:t>(</a:t>
            </a:r>
            <a:r>
              <a:rPr lang="ko-KR" altLang="en-US" sz="3200" dirty="0"/>
              <a:t>실버 </a:t>
            </a:r>
            <a:r>
              <a:rPr lang="en-US" altLang="ko-KR" sz="3200" dirty="0"/>
              <a:t>2)</a:t>
            </a: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940EC-BE67-E2C2-1A68-6C8F20CFC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904" y="421202"/>
            <a:ext cx="5868164" cy="96080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46CCA6-D722-4451-A352-28035539B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1" y="1257300"/>
            <a:ext cx="4619625" cy="8124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50EA8-1DC4-39B8-73AF-D5EBC90D7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029" y="1788497"/>
            <a:ext cx="5438775" cy="7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93966" cy="4456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737" y="7172809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979" y="0"/>
            <a:ext cx="18295238" cy="10285714"/>
            <a:chOff x="3397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79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719" y="2602368"/>
            <a:ext cx="7506144" cy="2174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64424" y="1405463"/>
            <a:ext cx="7474789" cy="7474789"/>
            <a:chOff x="10564424" y="1405463"/>
            <a:chExt cx="7474789" cy="74747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424" y="1405463"/>
              <a:ext cx="7474789" cy="74747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6517" y="4426031"/>
            <a:ext cx="8315486" cy="2266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6192" y="2194759"/>
            <a:ext cx="2296594" cy="6526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979" y="0"/>
            <a:ext cx="18295238" cy="10285714"/>
            <a:chOff x="3397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79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64424" y="1405463"/>
            <a:ext cx="7474789" cy="7474789"/>
            <a:chOff x="10564424" y="1405463"/>
            <a:chExt cx="7474789" cy="7474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424" y="1405463"/>
              <a:ext cx="7474789" cy="74747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351" y="1348321"/>
            <a:ext cx="9572966" cy="71452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14" y="4281698"/>
            <a:ext cx="3396732" cy="4790536"/>
            <a:chOff x="1436314" y="4281698"/>
            <a:chExt cx="3396732" cy="47905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3631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7559" y="4281698"/>
            <a:ext cx="3396732" cy="4790536"/>
            <a:chOff x="5447559" y="4281698"/>
            <a:chExt cx="3396732" cy="479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447559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804" y="4281698"/>
            <a:ext cx="3396732" cy="4790536"/>
            <a:chOff x="9458804" y="4281698"/>
            <a:chExt cx="3396732" cy="47905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5880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70049" y="4281698"/>
            <a:ext cx="3396732" cy="4790536"/>
            <a:chOff x="13470049" y="4281698"/>
            <a:chExt cx="3396732" cy="4790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470049" y="4281698"/>
              <a:ext cx="3396732" cy="47905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7059" y="5011745"/>
            <a:ext cx="1897773" cy="10218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34" y="6456973"/>
            <a:ext cx="2637167" cy="16230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4831" y="5057145"/>
            <a:ext cx="2131325" cy="10218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4705" y="6369898"/>
            <a:ext cx="3518462" cy="16230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6097" y="5011745"/>
            <a:ext cx="2329335" cy="10218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7906" y="6456973"/>
            <a:ext cx="2667319" cy="10780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27335" y="5011745"/>
            <a:ext cx="2083706" cy="10123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9144" y="6456973"/>
            <a:ext cx="2637062" cy="1613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3310" y="638532"/>
            <a:ext cx="4042740" cy="3643167"/>
            <a:chOff x="1113310" y="638532"/>
            <a:chExt cx="4042740" cy="36431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310" y="638532"/>
              <a:ext cx="4042740" cy="3643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9198" y="602384"/>
            <a:ext cx="3986807" cy="3679314"/>
            <a:chOff x="5059198" y="602384"/>
            <a:chExt cx="3986807" cy="36793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9198" y="602384"/>
              <a:ext cx="3986807" cy="3679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07264" y="638532"/>
            <a:ext cx="4022658" cy="3643167"/>
            <a:chOff x="9007264" y="638532"/>
            <a:chExt cx="4022658" cy="36431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7264" y="638532"/>
              <a:ext cx="4022658" cy="36431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29922" y="638532"/>
            <a:ext cx="4107072" cy="3643167"/>
            <a:chOff x="13029922" y="638532"/>
            <a:chExt cx="4107072" cy="3643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922" y="638532"/>
              <a:ext cx="4107072" cy="36431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578" y="0"/>
            <a:ext cx="18346871" cy="10285714"/>
            <a:chOff x="-30578" y="0"/>
            <a:chExt cx="183468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578" y="0"/>
              <a:ext cx="18346871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220" y="2595691"/>
            <a:ext cx="7534715" cy="21847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5899" y="1416521"/>
            <a:ext cx="7409135" cy="7409135"/>
            <a:chOff x="10375899" y="1416521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5899" y="1416521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8468" y="4467677"/>
            <a:ext cx="4880585" cy="1401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6192" y="2194763"/>
            <a:ext cx="2344214" cy="6527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4242" y="2147727"/>
            <a:ext cx="5155131" cy="13711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8525" y="3269030"/>
            <a:ext cx="6964137" cy="40249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7449" y="2125958"/>
            <a:ext cx="5515417" cy="13615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4573" y="3269030"/>
            <a:ext cx="6860013" cy="2643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66667" y="6703321"/>
            <a:ext cx="4152381" cy="123429"/>
            <a:chOff x="7066667" y="6703321"/>
            <a:chExt cx="4152381" cy="12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066667" y="6703321"/>
              <a:ext cx="4152381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27401" y="586274"/>
            <a:ext cx="11333333" cy="1675735"/>
            <a:chOff x="3327401" y="586274"/>
            <a:chExt cx="11333333" cy="16757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7401" y="586274"/>
              <a:ext cx="11333333" cy="16757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7568" y="777777"/>
            <a:ext cx="7108017" cy="13615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856" y="375283"/>
            <a:ext cx="13033486" cy="2181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355" y="2660946"/>
            <a:ext cx="8354604" cy="4379282"/>
            <a:chOff x="459355" y="2660946"/>
            <a:chExt cx="8354604" cy="43792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55" y="2660946"/>
              <a:ext cx="8354604" cy="4379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7880" y="2660946"/>
            <a:ext cx="8311511" cy="4379282"/>
            <a:chOff x="9487880" y="2660946"/>
            <a:chExt cx="8311511" cy="4379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7880" y="2660946"/>
              <a:ext cx="8311511" cy="43792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469" y="9234222"/>
            <a:ext cx="5729803" cy="7670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76</Words>
  <Application>Microsoft Office PowerPoint</Application>
  <PresentationFormat>사용자 지정</PresentationFormat>
  <Paragraphs>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채승운</cp:lastModifiedBy>
  <cp:revision>7</cp:revision>
  <dcterms:created xsi:type="dcterms:W3CDTF">2022-07-07T22:37:58Z</dcterms:created>
  <dcterms:modified xsi:type="dcterms:W3CDTF">2022-07-07T14:10:40Z</dcterms:modified>
</cp:coreProperties>
</file>